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/>
              <a:t>Kliknite, če želite urediti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53447534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23553139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493713758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sl-SI"/>
              <a:t>Kliknite za urejanje slogov besedila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0618644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432105144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olpe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571659823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lpec s tremi slikam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867968222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271845477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26804215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6166962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7712480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91013476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4441945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922079265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69482687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518483311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98680916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E385061-07F8-4766-89B5-9975DC6749F2}" type="datetimeFigureOut">
              <a:rPr lang="sl-SI" smtClean="0"/>
              <a:t>17. 01. 2020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3508E-35A2-472E-AA6F-06AC5B889D0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4542175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 spd="slow">
    <p:push dir="u"/>
  </p:transition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w3schools.com/html/html_css.asp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bmHcbcSwnA&amp;t=1745s" TargetMode="External"/><Relationship Id="rId2" Type="http://schemas.openxmlformats.org/officeDocument/2006/relationships/hyperlink" Target="https://www.youtube.com/watch?v=itB6VsP5UnA&amp;t=6474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FDB71FD3-73A9-49F8-8B1D-137F8BBA58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t="15770" r="-1" b="22540"/>
          <a:stretch/>
        </p:blipFill>
        <p:spPr>
          <a:xfrm>
            <a:off x="1" y="-5"/>
            <a:ext cx="12191695" cy="5020241"/>
          </a:xfrm>
          <a:custGeom>
            <a:avLst/>
            <a:gdLst>
              <a:gd name="connsiteX0" fmla="*/ 0 w 12191695"/>
              <a:gd name="connsiteY0" fmla="*/ 0 h 5020241"/>
              <a:gd name="connsiteX1" fmla="*/ 12191695 w 12191695"/>
              <a:gd name="connsiteY1" fmla="*/ 0 h 5020241"/>
              <a:gd name="connsiteX2" fmla="*/ 12191695 w 12191695"/>
              <a:gd name="connsiteY2" fmla="*/ 4057991 h 5020241"/>
              <a:gd name="connsiteX3" fmla="*/ 11914945 w 12191695"/>
              <a:gd name="connsiteY3" fmla="*/ 4110187 h 5020241"/>
              <a:gd name="connsiteX4" fmla="*/ 11639412 w 12191695"/>
              <a:gd name="connsiteY4" fmla="*/ 4159931 h 5020241"/>
              <a:gd name="connsiteX5" fmla="*/ 11362661 w 12191695"/>
              <a:gd name="connsiteY5" fmla="*/ 4208624 h 5020241"/>
              <a:gd name="connsiteX6" fmla="*/ 11084690 w 12191695"/>
              <a:gd name="connsiteY6" fmla="*/ 4250310 h 5020241"/>
              <a:gd name="connsiteX7" fmla="*/ 10807939 w 12191695"/>
              <a:gd name="connsiteY7" fmla="*/ 4292347 h 5020241"/>
              <a:gd name="connsiteX8" fmla="*/ 10529968 w 12191695"/>
              <a:gd name="connsiteY8" fmla="*/ 4331582 h 5020241"/>
              <a:gd name="connsiteX9" fmla="*/ 10255655 w 12191695"/>
              <a:gd name="connsiteY9" fmla="*/ 4365211 h 5020241"/>
              <a:gd name="connsiteX10" fmla="*/ 9977684 w 12191695"/>
              <a:gd name="connsiteY10" fmla="*/ 4397089 h 5020241"/>
              <a:gd name="connsiteX11" fmla="*/ 9700933 w 12191695"/>
              <a:gd name="connsiteY11" fmla="*/ 4426165 h 5020241"/>
              <a:gd name="connsiteX12" fmla="*/ 9429058 w 12191695"/>
              <a:gd name="connsiteY12" fmla="*/ 4451387 h 5020241"/>
              <a:gd name="connsiteX13" fmla="*/ 9153526 w 12191695"/>
              <a:gd name="connsiteY13" fmla="*/ 4476609 h 5020241"/>
              <a:gd name="connsiteX14" fmla="*/ 8881651 w 12191695"/>
              <a:gd name="connsiteY14" fmla="*/ 4497628 h 5020241"/>
              <a:gd name="connsiteX15" fmla="*/ 8609776 w 12191695"/>
              <a:gd name="connsiteY15" fmla="*/ 4514092 h 5020241"/>
              <a:gd name="connsiteX16" fmla="*/ 8339121 w 12191695"/>
              <a:gd name="connsiteY16" fmla="*/ 4531258 h 5020241"/>
              <a:gd name="connsiteX17" fmla="*/ 8070903 w 12191695"/>
              <a:gd name="connsiteY17" fmla="*/ 4545620 h 5020241"/>
              <a:gd name="connsiteX18" fmla="*/ 7805124 w 12191695"/>
              <a:gd name="connsiteY18" fmla="*/ 4555779 h 5020241"/>
              <a:gd name="connsiteX19" fmla="*/ 7539345 w 12191695"/>
              <a:gd name="connsiteY19" fmla="*/ 4564537 h 5020241"/>
              <a:gd name="connsiteX20" fmla="*/ 7276005 w 12191695"/>
              <a:gd name="connsiteY20" fmla="*/ 4572944 h 5020241"/>
              <a:gd name="connsiteX21" fmla="*/ 7016322 w 12191695"/>
              <a:gd name="connsiteY21" fmla="*/ 4576798 h 5020241"/>
              <a:gd name="connsiteX22" fmla="*/ 6756639 w 12191695"/>
              <a:gd name="connsiteY22" fmla="*/ 4581001 h 5020241"/>
              <a:gd name="connsiteX23" fmla="*/ 6500613 w 12191695"/>
              <a:gd name="connsiteY23" fmla="*/ 4583103 h 5020241"/>
              <a:gd name="connsiteX24" fmla="*/ 6247026 w 12191695"/>
              <a:gd name="connsiteY24" fmla="*/ 4581001 h 5020241"/>
              <a:gd name="connsiteX25" fmla="*/ 5995877 w 12191695"/>
              <a:gd name="connsiteY25" fmla="*/ 4581001 h 5020241"/>
              <a:gd name="connsiteX26" fmla="*/ 5747167 w 12191695"/>
              <a:gd name="connsiteY26" fmla="*/ 4576798 h 5020241"/>
              <a:gd name="connsiteX27" fmla="*/ 5503333 w 12191695"/>
              <a:gd name="connsiteY27" fmla="*/ 4570492 h 5020241"/>
              <a:gd name="connsiteX28" fmla="*/ 5261938 w 12191695"/>
              <a:gd name="connsiteY28" fmla="*/ 4564537 h 5020241"/>
              <a:gd name="connsiteX29" fmla="*/ 5025418 w 12191695"/>
              <a:gd name="connsiteY29" fmla="*/ 4557881 h 5020241"/>
              <a:gd name="connsiteX30" fmla="*/ 4790118 w 12191695"/>
              <a:gd name="connsiteY30" fmla="*/ 4547722 h 5020241"/>
              <a:gd name="connsiteX31" fmla="*/ 4558477 w 12191695"/>
              <a:gd name="connsiteY31" fmla="*/ 4536862 h 5020241"/>
              <a:gd name="connsiteX32" fmla="*/ 4331710 w 12191695"/>
              <a:gd name="connsiteY32" fmla="*/ 4527054 h 5020241"/>
              <a:gd name="connsiteX33" fmla="*/ 3889152 w 12191695"/>
              <a:gd name="connsiteY33" fmla="*/ 4499379 h 5020241"/>
              <a:gd name="connsiteX34" fmla="*/ 3464881 w 12191695"/>
              <a:gd name="connsiteY34" fmla="*/ 4469954 h 5020241"/>
              <a:gd name="connsiteX35" fmla="*/ 3057678 w 12191695"/>
              <a:gd name="connsiteY35" fmla="*/ 4439126 h 5020241"/>
              <a:gd name="connsiteX36" fmla="*/ 2672421 w 12191695"/>
              <a:gd name="connsiteY36" fmla="*/ 4405147 h 5020241"/>
              <a:gd name="connsiteX37" fmla="*/ 2304232 w 12191695"/>
              <a:gd name="connsiteY37" fmla="*/ 4369765 h 5020241"/>
              <a:gd name="connsiteX38" fmla="*/ 1962864 w 12191695"/>
              <a:gd name="connsiteY38" fmla="*/ 4331582 h 5020241"/>
              <a:gd name="connsiteX39" fmla="*/ 1642223 w 12191695"/>
              <a:gd name="connsiteY39" fmla="*/ 4294099 h 5020241"/>
              <a:gd name="connsiteX40" fmla="*/ 1347183 w 12191695"/>
              <a:gd name="connsiteY40" fmla="*/ 4256616 h 5020241"/>
              <a:gd name="connsiteX41" fmla="*/ 1076528 w 12191695"/>
              <a:gd name="connsiteY41" fmla="*/ 4221235 h 5020241"/>
              <a:gd name="connsiteX42" fmla="*/ 836351 w 12191695"/>
              <a:gd name="connsiteY42" fmla="*/ 4187605 h 5020241"/>
              <a:gd name="connsiteX43" fmla="*/ 619339 w 12191695"/>
              <a:gd name="connsiteY43" fmla="*/ 4155727 h 5020241"/>
              <a:gd name="connsiteX44" fmla="*/ 436464 w 12191695"/>
              <a:gd name="connsiteY44" fmla="*/ 4129104 h 5020241"/>
              <a:gd name="connsiteX45" fmla="*/ 282848 w 12191695"/>
              <a:gd name="connsiteY45" fmla="*/ 4103881 h 5020241"/>
              <a:gd name="connsiteX46" fmla="*/ 71932 w 12191695"/>
              <a:gd name="connsiteY46" fmla="*/ 4067800 h 5020241"/>
              <a:gd name="connsiteX47" fmla="*/ 1 w 12191695"/>
              <a:gd name="connsiteY47" fmla="*/ 4055539 h 5020241"/>
              <a:gd name="connsiteX48" fmla="*/ 1 w 12191695"/>
              <a:gd name="connsiteY48" fmla="*/ 5020241 h 5020241"/>
              <a:gd name="connsiteX49" fmla="*/ 0 w 12191695"/>
              <a:gd name="connsiteY49" fmla="*/ 5020241 h 5020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15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B36FD40D-FE5F-4F2D-AEB3-A1C68A4DC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916" y="4854346"/>
            <a:ext cx="10407602" cy="868026"/>
          </a:xfrm>
        </p:spPr>
        <p:txBody>
          <a:bodyPr>
            <a:normAutofit/>
          </a:bodyPr>
          <a:lstStyle/>
          <a:p>
            <a:r>
              <a:rPr lang="sl-SI" sz="4800">
                <a:solidFill>
                  <a:srgbClr val="EBEBEB"/>
                </a:solidFill>
              </a:rPr>
              <a:t>Programiranje – 3.l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91A7ED77-EF67-4296-A744-0F1EF980AD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917" y="5722374"/>
            <a:ext cx="10407602" cy="48792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sl-SI" sz="800">
                <a:solidFill>
                  <a:schemeClr val="tx2">
                    <a:lumMod val="40000"/>
                    <a:lumOff val="60000"/>
                  </a:schemeClr>
                </a:solidFill>
              </a:rPr>
              <a:t>Moje delo pri predmetu </a:t>
            </a:r>
          </a:p>
          <a:p>
            <a:pPr>
              <a:lnSpc>
                <a:spcPct val="90000"/>
              </a:lnSpc>
            </a:pPr>
            <a:r>
              <a:rPr lang="sl-SI" sz="800">
                <a:solidFill>
                  <a:schemeClr val="tx2">
                    <a:lumMod val="40000"/>
                    <a:lumOff val="60000"/>
                  </a:schemeClr>
                </a:solidFill>
              </a:rPr>
              <a:t>Gaja Medved, GIG3</a:t>
            </a:r>
          </a:p>
        </p:txBody>
      </p:sp>
      <p:sp>
        <p:nvSpPr>
          <p:cNvPr id="4" name="PoljeZBesedilom 3">
            <a:extLst>
              <a:ext uri="{FF2B5EF4-FFF2-40B4-BE49-F238E27FC236}">
                <a16:creationId xmlns:a16="http://schemas.microsoft.com/office/drawing/2014/main" id="{9D0586F4-E2B7-4A14-B21D-8AA841F63DD9}"/>
              </a:ext>
            </a:extLst>
          </p:cNvPr>
          <p:cNvSpPr txBox="1"/>
          <p:nvPr/>
        </p:nvSpPr>
        <p:spPr>
          <a:xfrm>
            <a:off x="9628879" y="6300515"/>
            <a:ext cx="235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sl-SI" dirty="0"/>
              <a:t>Ljubljana, 16.1.2020</a:t>
            </a:r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5881750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B36C2937-B7B6-4589-8A77-3BF21C61F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sl-SI">
                <a:solidFill>
                  <a:srgbClr val="EBEBEB"/>
                </a:solidFill>
              </a:rPr>
              <a:t>Ni šlo vse po načrtu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5A4127E9-A6DF-453D-8D3C-8B9F431A0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766" y="647698"/>
            <a:ext cx="5006341" cy="5562601"/>
          </a:xfrm>
          <a:prstGeom prst="rect">
            <a:avLst/>
          </a:prstGeom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27A0888B-83F1-4842-AD8E-367D6D3B9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sl-SI">
                <a:solidFill>
                  <a:srgbClr val="EBEBEB"/>
                </a:solidFill>
              </a:rPr>
              <a:t>Začetna ideja:</a:t>
            </a:r>
          </a:p>
          <a:p>
            <a:pPr lvl="1"/>
            <a:r>
              <a:rPr lang="sl-SI">
                <a:solidFill>
                  <a:srgbClr val="EBEBEB"/>
                </a:solidFill>
              </a:rPr>
              <a:t>ITM </a:t>
            </a:r>
          </a:p>
          <a:p>
            <a:pPr lvl="1"/>
            <a:r>
              <a:rPr lang="sl-SI">
                <a:solidFill>
                  <a:srgbClr val="EBEBEB"/>
                </a:solidFill>
              </a:rPr>
              <a:t>Bubble shooter</a:t>
            </a:r>
          </a:p>
          <a:p>
            <a:pPr lvl="1"/>
            <a:r>
              <a:rPr lang="sl-SI">
                <a:solidFill>
                  <a:srgbClr val="EBEBEB"/>
                </a:solidFill>
              </a:rPr>
              <a:t>Aplikacija za hribe </a:t>
            </a:r>
          </a:p>
          <a:p>
            <a:endParaRPr lang="sl-SI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1647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204926BC-7676-4C91-A935-DF74D7714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sl-SI">
                <a:solidFill>
                  <a:srgbClr val="EBEBEB"/>
                </a:solidFill>
              </a:rPr>
              <a:t>Kaj sem delala?</a:t>
            </a: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09946693-03EA-41E6-8582-6D51AFE4F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sl-SI" dirty="0"/>
              <a:t>Programiranje spletne strani v HTML</a:t>
            </a:r>
          </a:p>
          <a:p>
            <a:r>
              <a:rPr lang="sl-SI" dirty="0"/>
              <a:t>Najljubši </a:t>
            </a:r>
          </a:p>
          <a:p>
            <a:r>
              <a:rPr lang="sl-SI" dirty="0"/>
              <a:t>Do začetka decembra</a:t>
            </a:r>
          </a:p>
          <a:p>
            <a:r>
              <a:rPr lang="sl-SI" dirty="0">
                <a:hlinkClick r:id="rId2"/>
              </a:rPr>
              <a:t>https://www.w3schools.com/html/html_css.asp</a:t>
            </a:r>
            <a:endParaRPr lang="sl-SI" dirty="0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1EE4660D-14B9-4FD1-8704-EAF4BDCBC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200" y="2548281"/>
            <a:ext cx="5051058" cy="366201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17474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5FBE711B-90FF-4193-B4D8-893BB36CE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sl-SI">
                <a:solidFill>
                  <a:srgbClr val="EBEBEB"/>
                </a:solidFill>
              </a:rPr>
              <a:t>Glavni projekt</a:t>
            </a:r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201A14D-8776-4A7F-B6D9-89CBA7C7B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sl-SI" dirty="0"/>
              <a:t>Android „aplikacija za hribe“</a:t>
            </a:r>
          </a:p>
          <a:p>
            <a:r>
              <a:rPr lang="sl-SI" dirty="0"/>
              <a:t>ideja</a:t>
            </a:r>
          </a:p>
          <a:p>
            <a:r>
              <a:rPr lang="sl-SI" dirty="0"/>
              <a:t>PYTHON</a:t>
            </a:r>
          </a:p>
          <a:p>
            <a:r>
              <a:rPr lang="sl-SI" dirty="0" err="1"/>
              <a:t>Pygame</a:t>
            </a:r>
            <a:endParaRPr lang="sl-SI" dirty="0"/>
          </a:p>
          <a:p>
            <a:r>
              <a:rPr lang="sl-SI" dirty="0" err="1"/>
              <a:t>Visual</a:t>
            </a:r>
            <a:r>
              <a:rPr lang="sl-SI" dirty="0"/>
              <a:t> Studio </a:t>
            </a:r>
            <a:r>
              <a:rPr lang="sl-SI" dirty="0" err="1"/>
              <a:t>Code</a:t>
            </a:r>
            <a:endParaRPr lang="sl-SI" dirty="0"/>
          </a:p>
          <a:p>
            <a:endParaRPr lang="sl-SI" dirty="0"/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FA2E5C1D-ED0C-4E38-9C06-0C72ED196D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92" t="8274" r="5530" b="8481"/>
          <a:stretch/>
        </p:blipFill>
        <p:spPr>
          <a:xfrm>
            <a:off x="7018987" y="2548281"/>
            <a:ext cx="3597484" cy="366201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10952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FE300C2-E44E-4780-89A4-E28F36490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err="1"/>
              <a:t>Flappy</a:t>
            </a:r>
            <a:r>
              <a:rPr lang="sl-SI" dirty="0"/>
              <a:t> </a:t>
            </a:r>
            <a:r>
              <a:rPr lang="sl-SI" dirty="0" err="1"/>
              <a:t>bird</a:t>
            </a:r>
            <a:r>
              <a:rPr lang="sl-SI" dirty="0"/>
              <a:t> </a:t>
            </a:r>
            <a:r>
              <a:rPr lang="sl-SI" dirty="0" err="1"/>
              <a:t>a.k.a</a:t>
            </a:r>
            <a:r>
              <a:rPr lang="sl-SI" dirty="0"/>
              <a:t>. </a:t>
            </a:r>
            <a:r>
              <a:rPr lang="sl-SI" dirty="0" err="1"/>
              <a:t>Hiker</a:t>
            </a:r>
            <a:r>
              <a:rPr lang="sl-SI" dirty="0"/>
              <a:t> 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BFD5E8EA-8DEC-4A8F-89BA-F17205623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941922"/>
            <a:ext cx="8946541" cy="4306477"/>
          </a:xfrm>
        </p:spPr>
        <p:txBody>
          <a:bodyPr>
            <a:normAutofit/>
          </a:bodyPr>
          <a:lstStyle/>
          <a:p>
            <a:r>
              <a:rPr lang="sl-SI" dirty="0" err="1"/>
              <a:t>Python</a:t>
            </a:r>
            <a:endParaRPr lang="sl-SI" dirty="0"/>
          </a:p>
          <a:p>
            <a:r>
              <a:rPr lang="sl-SI" dirty="0" err="1"/>
              <a:t>Pygame</a:t>
            </a:r>
            <a:r>
              <a:rPr lang="sl-SI" dirty="0"/>
              <a:t> </a:t>
            </a:r>
          </a:p>
          <a:p>
            <a:r>
              <a:rPr lang="sl-SI" dirty="0" err="1"/>
              <a:t>Youtube</a:t>
            </a:r>
            <a:r>
              <a:rPr lang="sl-SI" dirty="0"/>
              <a:t> </a:t>
            </a:r>
            <a:r>
              <a:rPr lang="sl-SI" dirty="0" err="1"/>
              <a:t>tutorial</a:t>
            </a:r>
            <a:r>
              <a:rPr lang="sl-SI" dirty="0"/>
              <a:t>-i:</a:t>
            </a:r>
          </a:p>
          <a:p>
            <a:r>
              <a:rPr lang="sl-SI" dirty="0">
                <a:hlinkClick r:id="rId2"/>
              </a:rPr>
              <a:t>https://www.youtube.com/watch?v=itB6VsP5UnA&amp;t=6474s</a:t>
            </a:r>
            <a:endParaRPr lang="sl-SI" dirty="0"/>
          </a:p>
          <a:p>
            <a:pPr lvl="1"/>
            <a:r>
              <a:rPr lang="sl-SI" dirty="0"/>
              <a:t>„main.py“ – ne dela</a:t>
            </a:r>
          </a:p>
          <a:p>
            <a:r>
              <a:rPr lang="sl-SI" dirty="0">
                <a:hlinkClick r:id="rId3"/>
              </a:rPr>
              <a:t>https://www.youtube.com/watch?v=WbmHcbcSwnA&amp;t=1745s</a:t>
            </a:r>
            <a:endParaRPr lang="sl-SI" dirty="0"/>
          </a:p>
          <a:p>
            <a:pPr lvl="1"/>
            <a:r>
              <a:rPr lang="sl-SI" dirty="0"/>
              <a:t>Drugačen način določitve hitrost in generiranja</a:t>
            </a:r>
          </a:p>
          <a:p>
            <a:r>
              <a:rPr lang="sl-SI" dirty="0"/>
              <a:t>Filmček – končni rezultat??</a:t>
            </a:r>
          </a:p>
        </p:txBody>
      </p:sp>
      <p:sp>
        <p:nvSpPr>
          <p:cNvPr id="4" name="PoljeZBesedilom 3">
            <a:extLst>
              <a:ext uri="{FF2B5EF4-FFF2-40B4-BE49-F238E27FC236}">
                <a16:creationId xmlns:a16="http://schemas.microsoft.com/office/drawing/2014/main" id="{6A7DF534-22C4-4601-9710-027CCBDE126B}"/>
              </a:ext>
            </a:extLst>
          </p:cNvPr>
          <p:cNvSpPr txBox="1"/>
          <p:nvPr/>
        </p:nvSpPr>
        <p:spPr>
          <a:xfrm>
            <a:off x="7484511" y="3645816"/>
            <a:ext cx="2670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l-SI" dirty="0"/>
              <a:t>Slika generiranja ovir!! </a:t>
            </a:r>
          </a:p>
        </p:txBody>
      </p:sp>
    </p:spTree>
    <p:extLst>
      <p:ext uri="{BB962C8B-B14F-4D97-AF65-F5344CB8AC3E}">
        <p14:creationId xmlns:p14="http://schemas.microsoft.com/office/powerpoint/2010/main" val="140761276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4615236-9CFE-4DD4-8CE7-FE83C54FD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2512CD95-5065-4DC1-B6E0-131242425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907E0F78-7826-486E-A3AF-30F616E1F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80711"/>
          </a:xfrm>
        </p:spPr>
        <p:txBody>
          <a:bodyPr>
            <a:normAutofit/>
          </a:bodyPr>
          <a:lstStyle/>
          <a:p>
            <a:r>
              <a:rPr lang="sl-SI" dirty="0"/>
              <a:t>Kaj sem se letos naučila?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05FBBFF1-25BD-409A-8914-AB087D8D2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85" y="3134485"/>
            <a:ext cx="3526312" cy="2001182"/>
          </a:xfrm>
          <a:prstGeom prst="rect">
            <a:avLst/>
          </a:prstGeom>
          <a:effectLst/>
        </p:spPr>
      </p:pic>
      <p:pic>
        <p:nvPicPr>
          <p:cNvPr id="4" name="Slika 3">
            <a:extLst>
              <a:ext uri="{FF2B5EF4-FFF2-40B4-BE49-F238E27FC236}">
                <a16:creationId xmlns:a16="http://schemas.microsoft.com/office/drawing/2014/main" id="{C1BC03A2-25A5-41F6-A8A6-B6E1B54D1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5584" y="2633034"/>
            <a:ext cx="4081666" cy="372813"/>
          </a:xfrm>
          <a:prstGeom prst="rect">
            <a:avLst/>
          </a:prstGeom>
          <a:effectLst/>
        </p:spPr>
      </p:pic>
      <p:pic>
        <p:nvPicPr>
          <p:cNvPr id="5" name="Slika 4">
            <a:extLst>
              <a:ext uri="{FF2B5EF4-FFF2-40B4-BE49-F238E27FC236}">
                <a16:creationId xmlns:a16="http://schemas.microsoft.com/office/drawing/2014/main" id="{C1FD6391-019C-426D-AD28-FF3C8B1C17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8885" y="4584516"/>
            <a:ext cx="2627842" cy="1359578"/>
          </a:xfrm>
          <a:prstGeom prst="rect">
            <a:avLst/>
          </a:prstGeom>
          <a:effectLst/>
        </p:spPr>
      </p:pic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463D789-8B3A-4890-8079-99E6F7B75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526" y="2548281"/>
            <a:ext cx="5114093" cy="3654389"/>
          </a:xfrm>
        </p:spPr>
        <p:txBody>
          <a:bodyPr>
            <a:normAutofit/>
          </a:bodyPr>
          <a:lstStyle/>
          <a:p>
            <a:r>
              <a:rPr lang="sl-SI">
                <a:solidFill>
                  <a:schemeClr val="bg1"/>
                </a:solidFill>
              </a:rPr>
              <a:t>Spoznavanje z jezikom HTML</a:t>
            </a:r>
          </a:p>
          <a:p>
            <a:r>
              <a:rPr lang="sl-SI">
                <a:solidFill>
                  <a:schemeClr val="bg1"/>
                </a:solidFill>
              </a:rPr>
              <a:t>Oblikovanje spletnih strani </a:t>
            </a:r>
          </a:p>
          <a:p>
            <a:r>
              <a:rPr lang="sl-SI">
                <a:solidFill>
                  <a:schemeClr val="bg1"/>
                </a:solidFill>
              </a:rPr>
              <a:t>Vse je na internetu</a:t>
            </a:r>
          </a:p>
          <a:p>
            <a:r>
              <a:rPr lang="sl-SI">
                <a:solidFill>
                  <a:schemeClr val="bg1"/>
                </a:solidFill>
              </a:rPr>
              <a:t>Vsak dela drugače</a:t>
            </a:r>
          </a:p>
          <a:p>
            <a:r>
              <a:rPr lang="sl-SI">
                <a:solidFill>
                  <a:schemeClr val="bg1"/>
                </a:solidFill>
              </a:rPr>
              <a:t>Različni programski jeziki</a:t>
            </a:r>
          </a:p>
          <a:p>
            <a:r>
              <a:rPr lang="sl-SI">
                <a:solidFill>
                  <a:schemeClr val="bg1"/>
                </a:solidFill>
              </a:rPr>
              <a:t>Programiranje igric </a:t>
            </a:r>
          </a:p>
          <a:p>
            <a:endParaRPr lang="sl-SI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sl-SI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45268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aelektreno">
  <a:themeElements>
    <a:clrScheme name="Naelektreno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Naelektreno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Naelektreno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168</Words>
  <Application>Microsoft Office PowerPoint</Application>
  <PresentationFormat>Širokozaslonsko</PresentationFormat>
  <Paragraphs>37</Paragraphs>
  <Slides>6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Naelektreno</vt:lpstr>
      <vt:lpstr>Programiranje – 3.l</vt:lpstr>
      <vt:lpstr>Ni šlo vse po načrtu</vt:lpstr>
      <vt:lpstr>Kaj sem delala?</vt:lpstr>
      <vt:lpstr>Glavni projekt</vt:lpstr>
      <vt:lpstr>Flappy bird a.k.a. Hiker </vt:lpstr>
      <vt:lpstr>Kaj sem se letos naučila?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Programiranje – 3.l</dc:title>
  <dc:creator>Medved, Gaja</dc:creator>
  <cp:lastModifiedBy>Medved, Gaja</cp:lastModifiedBy>
  <cp:revision>3</cp:revision>
  <dcterms:created xsi:type="dcterms:W3CDTF">2020-01-17T12:21:28Z</dcterms:created>
  <dcterms:modified xsi:type="dcterms:W3CDTF">2020-01-17T12:25:28Z</dcterms:modified>
</cp:coreProperties>
</file>